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6"/>
  </p:notesMasterIdLst>
  <p:sldIdLst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86" r:id="rId14"/>
    <p:sldId id="297" r:id="rId15"/>
    <p:sldId id="298" r:id="rId16"/>
    <p:sldId id="299" r:id="rId17"/>
    <p:sldId id="300" r:id="rId18"/>
    <p:sldId id="301" r:id="rId19"/>
    <p:sldId id="256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26" r:id="rId30"/>
    <p:sldId id="311" r:id="rId31"/>
    <p:sldId id="312" r:id="rId32"/>
    <p:sldId id="313" r:id="rId33"/>
    <p:sldId id="314" r:id="rId34"/>
    <p:sldId id="315" r:id="rId35"/>
    <p:sldId id="316" r:id="rId36"/>
    <p:sldId id="325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A998ED8F-9539-4160-ABAD-561E980D9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07FCB49-E58E-4761-AB64-F2790E92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872E331B-E2CC-4CA6-90B7-51F275E5F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311D6CE-51E0-4FA1-AD8D-C562D7FFDFB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第六课 美中贸易战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6C9BE4-65F9-4180-931E-327F7B3254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violate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B40A7C-330D-4C8D-A256-942C90E732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违反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C42BD7-A80C-47C3-892F-80B6FBDF5A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wéifǎn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24160C-A864-496B-A8C2-9FD4EC1438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029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intellectual property rights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智慧财产权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zhìhuì</a:t>
            </a:r>
            <a:r>
              <a:rPr lang="en-US" altLang="zh-TW" dirty="0"/>
              <a:t> </a:t>
            </a:r>
            <a:r>
              <a:rPr lang="en-US" altLang="zh-TW" dirty="0" err="1"/>
              <a:t>cáichǎnquán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4F09E43-DE8E-4E8F-A0E2-5136443DA3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B9E2D3-786C-41DC-92A2-CCF8521A12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legitimate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B312F9-E3B6-46C0-BDEF-5B0B8E1765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DDDA23-3219-424C-B6D9-C5FDC1C378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zhèngdāng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01C9C4-4942-4F40-BB8F-9151046B8D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371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989677-C41B-4059-A5D8-B40F294AA4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435890-8A70-47F7-B89E-B6445C7B4A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手段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0A9700-A251-4270-8E66-BFB915D4BA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DFD043-CAE2-4BE8-883A-21ABFAE4D8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56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154DEE-C549-4F0D-A3BA-5943E223CE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aggression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7E7B5-BD7D-4F61-BD78-6DBED3FFBA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侵略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A8DCD6D-9EEF-43C4-B7B9-C2BF43DA43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F191A4-9D91-44B7-AE29-BAED5E3801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19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4ECCB9-0FB9-420E-BFA7-ABB6F10941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punitive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C4A9DE-723E-46F6-957C-349A45794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惩罚性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0F4340-ED05-4EF9-BB33-B23B491C8C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chéngfáxìng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9908B7-BE71-4EFA-95AC-55F069D4E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547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FE9D1A-68D8-4BF9-9241-FE308B7296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retaliatory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C810B3-BB94-473E-BF3A-784196708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报复性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F72FF8-2438-494C-8A5E-80ADC317C8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bàofùxìng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A4FA5B-2FCC-4326-AFD1-7FD4315FEE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325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 chain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供应链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gōngyìngliàn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CEE236-003A-478B-B9CA-BA51CEFADE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44DA73-1A14-4574-B014-D2F01D6A73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profound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007937-D86A-4C98-BA29-9FA56052BB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深远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0CCC7E-DDF9-47CF-8E26-6763E0958E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shēnyuǎn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A6E3B1-536F-498A-8213-3CCCB78EA2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828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31B340-513F-4A8E-9539-308D4A2FC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shrink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B7B51B-CE74-48C0-B9EB-0B3162855E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萎缩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BE992A-4CCF-418B-A7A7-F9FEC98006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wēisuō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85B262-A496-4C89-ADA5-1DDC4E72186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3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341754-EAFD-47F9-B093-D93F7CB6A8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levy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7F7FAF-EC1C-4664-BD95-105C40992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课征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2DD9A8-7E98-4374-A426-A7322C8170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A1559D-F2F0-4B7A-A79D-301664581EE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602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E29DA2-6219-49A2-9590-C7F0919D20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manufacturing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969902D-022E-43AC-9525-D7578AD8EF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制造业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959B0E-B942-434B-912B-51A61D5DC2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zhìzàoyè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BA818D-EE26-4186-8054-F0E92FCA77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42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86B5C-A2B0-4B9A-888C-708E380ABC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intensify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99698DB-2A42-4EA0-B90A-56406BD8F1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917690-2E8A-4D6C-8C07-ED5D09CAFE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DC720-4B47-409E-8994-AE4A55A26F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150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5FCF6E-9EB6-4055-B89C-E49608C829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restructuring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F1D180-59A6-402C-A5A8-C7800502E4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重组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B6B23B-32C3-41E9-861D-53AB1513BF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chóngzǔ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C1E3AC-706D-470D-ABDD-822F8AF6B4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06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922068-2E91-4623-9649-73AAF1EA00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FD210F-1A5A-461E-BC14-F74C2BF742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A8C28E-A29D-46FF-AA19-8C3EE34556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702706-B535-4081-9C0B-3528241EA6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871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2DF1F1-21C3-424E-8212-E5CB192D23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structure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0BE665-9F13-421D-9853-120A114E37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结构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480E5B-E287-4277-BBF2-1375BD2D57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jiégòu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AFD452-507D-4EDB-9B4F-B02C9E8A16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416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5E2740-A73F-4D6D-A00F-0B0DEAAD44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evade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5456D2-800F-44E2-8F81-C00934B64C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规避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71EA10-7F26-44F5-828D-AF882DEBCB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8CD905-38CB-45F6-B134-99AB1AEE52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07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306F79-6F57-4FC5-80C3-C6F8D90976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return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426C0A-17EE-4461-BC39-CCEF0FCEB3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F171F0-FB6E-4857-A35E-9148F03C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huíguī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302772-A8F1-47DD-8B84-62A7295854F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6329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095F2-22AA-4766-9E3A-7391FEEA1F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announce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928F29-5A29-496F-98D7-D19B7B8148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宣布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56C844-B5E9-4873-9922-6AB73D14A1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xuānbù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951AC-91E4-4395-8897-A1AF2BF917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6265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095F2-22AA-4766-9E3A-7391FEEA1F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its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928F29-5A29-496F-98D7-D19B7B8148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56C844-B5E9-4873-9922-6AB73D14A1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951AC-91E4-4395-8897-A1AF2BF917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412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B93118A-1545-415C-91C6-70DBED78FD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19D241-2AFC-48F4-8619-A87A7723FE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14032E-E804-4939-8643-6E767072C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13F63D-6137-42F1-AD1A-F5B0AFFED5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6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3C06ED0-A7F9-4259-91E5-1B395CA039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tariff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E5A1857-C98B-4595-85B5-B0B2CFECC2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关税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78463A-1D1D-45EE-AB0F-B2714A5DC1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9ED44A-A2E2-4F30-8BDB-88E88CA202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62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2BEC0F6-2E07-46E7-9882-A78F08E04C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embroil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D65BAA-4E76-4E52-9F94-404816DD1C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陷入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1DE6E1-314A-4AA0-A096-E580C2E834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70E2DA-FA50-40D2-94A3-C6C0215C70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3516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08F6BB2-5C16-4FE3-9FD3-D3B13807D8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confrontation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FE52832-18E3-445A-870C-B6E8DDBDD2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对抗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27997AD-539E-4233-BCC3-A63399BE83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duìkàng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56A62C-FB46-4F86-A9F1-446DE90251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8981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19CC09-3EF1-4F92-ADCB-71B7E1A715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whirlpool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90CB799-4511-4A1B-A9E1-482EF87B6C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漩涡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3718B8-F188-4EF4-841E-41643FB866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xuánwō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2320BB-E1BD-4925-AA02-F99AF743D3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45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89CBDC-2C5F-49CC-B086-16DF7015D3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divide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AE944B-18B1-4ECC-94AB-77A80E1A1F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5B2C9F-C401-426E-8B4E-CD2A7CA00C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93FF49-920C-4B0C-8EA2-50BA583AAA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07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developing country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开发中国家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kāifāzhōng</a:t>
            </a:r>
            <a:r>
              <a:rPr lang="en-US" altLang="zh-TW" dirty="0"/>
              <a:t> </a:t>
            </a:r>
            <a:r>
              <a:rPr lang="en-US" altLang="zh-TW" dirty="0" err="1"/>
              <a:t>guójiā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4B0C0D-E716-450F-9FAA-608CA84F05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021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85013A-2A94-40F1-A5D1-AE23AB5D11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weapon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E98055A-7760-4702-83BE-462DB697C1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武器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4C4CEE-2435-4CAA-84F2-C5FD3DF023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481FF4-57B4-429C-B86F-B582B95034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948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United Nations Development </a:t>
            </a:r>
            <a:r>
              <a:rPr lang="en-US" altLang="zh-TW" dirty="0" err="1"/>
              <a:t>Programme</a:t>
            </a:r>
            <a:r>
              <a:rPr lang="en-US" altLang="zh-TW" dirty="0"/>
              <a:t> (UNDP)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1500" dirty="0"/>
              <a:t>联合国开发计画署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 fontScale="92500"/>
          </a:bodyPr>
          <a:lstStyle/>
          <a:p>
            <a:r>
              <a:rPr lang="en-US" altLang="zh-TW" sz="8000" dirty="0" err="1"/>
              <a:t>Liánhéguó</a:t>
            </a:r>
            <a:r>
              <a:rPr lang="en-US" altLang="zh-TW" sz="8000" dirty="0"/>
              <a:t> </a:t>
            </a:r>
            <a:r>
              <a:rPr lang="en-US" altLang="zh-TW" sz="8000" dirty="0" err="1"/>
              <a:t>Kāifā</a:t>
            </a:r>
            <a:r>
              <a:rPr lang="zh-TW" altLang="en-US" sz="8000" dirty="0"/>
              <a:t> </a:t>
            </a:r>
            <a:r>
              <a:rPr lang="en-US" altLang="zh-TW" sz="8000" dirty="0" err="1"/>
              <a:t>Jìhuà</a:t>
            </a:r>
            <a:r>
              <a:rPr lang="zh-TW" altLang="en-US" sz="8000" dirty="0"/>
              <a:t> </a:t>
            </a:r>
            <a:r>
              <a:rPr lang="en-US" altLang="zh-TW" sz="8000" dirty="0" err="1"/>
              <a:t>Shǔ</a:t>
            </a:r>
            <a:endParaRPr lang="en-US" altLang="zh-TW" sz="80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E435CA-83D5-4977-880A-EBE39E01CE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1653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South Korea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南韩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Nánhán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F6AD1C-C1FA-4099-B145-ECFFB34437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262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Malaysia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马来西亚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Mǎláixīyà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C89F59-E43C-41A4-9676-6C81503C9A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8168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Vietnam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越南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Yuènán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730FE5-777E-4AE3-9226-7AA4E74AFE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46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D0CF03-A4D4-4477-A471-4ED34FA6EA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damage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FAF224-6446-46B0-948B-18F3D3DEE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损害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883FD5-9659-483B-BC3E-8F9065C219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sǔnhài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773A19B-4DAD-4DDC-A19C-043064B9C4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7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Thailand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泰国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Tàiguó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587DC4-CBC6-41E6-A7E3-5B034F922CD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0908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tariff barrier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关税壁垒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guānshuì</a:t>
            </a:r>
            <a:r>
              <a:rPr lang="en-US" altLang="zh-TW" dirty="0"/>
              <a:t> </a:t>
            </a:r>
            <a:r>
              <a:rPr lang="en-US" altLang="zh-TW" dirty="0" err="1"/>
              <a:t>bìlěi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F57484-292D-4227-AF2C-724B46DDD7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734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emerging market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新兴市场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xīnxīng</a:t>
            </a:r>
            <a:r>
              <a:rPr lang="en-US" altLang="zh-TW" dirty="0"/>
              <a:t> </a:t>
            </a:r>
            <a:r>
              <a:rPr lang="en-US" altLang="zh-TW" dirty="0" err="1"/>
              <a:t>shìchǎng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85FEDB-494F-4E21-9A16-709DCBDD03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150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0691A5-249B-4CEC-8D88-19C54A0372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conflict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BD498B-5D27-4009-A385-EF813B92A5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矛盾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9A9818-B252-45B8-8910-C22897D8F2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máodùn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035856-14C3-4F14-A714-2025EBF8E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03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6339F88-0D34-4359-9A58-DE946F1F64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stem 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2F138D-5621-43DA-BD39-8555C9BC3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源于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26DCAB-8AD0-4B92-A8E1-16AA8B0E99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5F92E0-CA21-4A32-B68B-214C0C9F43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92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2FA7A0-D07B-4DF5-B12A-B7208F57C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41F7382-3EFA-42BD-9F3F-313E11CB1A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摩擦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692E90-E1D0-4B29-A1DF-B339983A03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mócā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89541E-9BCB-4E04-8676-F7C1CCACF4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00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432CD3-1A2D-42D4-976C-8D15B06BE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enormous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4CDD9D-E72C-4906-BA1E-5C10025C36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12861D-0C39-4CF1-B08C-57B3A0763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jù'é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6E4048-E4F7-4436-9FAB-28ABBF3D4C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14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10F178-8A16-4AB8-AEAA-4BD62F7A12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trade deficit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967F77-2681-45E3-A15A-F447E29EBF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贸易逆差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D4AD3-3F41-4761-A5A6-78AB7FB7A8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màoyì</a:t>
            </a:r>
            <a:r>
              <a:rPr lang="en-US" altLang="zh-TW" dirty="0"/>
              <a:t> </a:t>
            </a:r>
            <a:r>
              <a:rPr lang="en-US" altLang="zh-TW" dirty="0" err="1"/>
              <a:t>nìchā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1535D2-D1EA-446D-A119-6B0C799DE8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614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351</Words>
  <Application>Microsoft Office PowerPoint</Application>
  <PresentationFormat>寬螢幕</PresentationFormat>
  <Paragraphs>206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42</vt:i4>
      </vt:variant>
    </vt:vector>
  </HeadingPairs>
  <TitlesOfParts>
    <vt:vector size="5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课征</vt:lpstr>
      <vt:lpstr>关税</vt:lpstr>
      <vt:lpstr>损害</vt:lpstr>
      <vt:lpstr>矛盾</vt:lpstr>
      <vt:lpstr>源于</vt:lpstr>
      <vt:lpstr>摩擦</vt:lpstr>
      <vt:lpstr>巨额</vt:lpstr>
      <vt:lpstr>贸易逆差</vt:lpstr>
      <vt:lpstr>违反</vt:lpstr>
      <vt:lpstr>智慧财产权</vt:lpstr>
      <vt:lpstr>正当</vt:lpstr>
      <vt:lpstr>手段</vt:lpstr>
      <vt:lpstr>侵略</vt:lpstr>
      <vt:lpstr>惩罚性</vt:lpstr>
      <vt:lpstr>报复性</vt:lpstr>
      <vt:lpstr>供应链</vt:lpstr>
      <vt:lpstr>深远</vt:lpstr>
      <vt:lpstr>萎缩</vt:lpstr>
      <vt:lpstr>制造业</vt:lpstr>
      <vt:lpstr>加剧</vt:lpstr>
      <vt:lpstr>重组</vt:lpstr>
      <vt:lpstr>基地</vt:lpstr>
      <vt:lpstr>结构</vt:lpstr>
      <vt:lpstr>规避</vt:lpstr>
      <vt:lpstr>回归</vt:lpstr>
      <vt:lpstr>宣布</vt:lpstr>
      <vt:lpstr>其</vt:lpstr>
      <vt:lpstr>受益</vt:lpstr>
      <vt:lpstr>陷入</vt:lpstr>
      <vt:lpstr>对抗</vt:lpstr>
      <vt:lpstr>漩涡</vt:lpstr>
      <vt:lpstr>分割</vt:lpstr>
      <vt:lpstr>开发中国家</vt:lpstr>
      <vt:lpstr>武器</vt:lpstr>
      <vt:lpstr>联合国开发计画署</vt:lpstr>
      <vt:lpstr>南韩</vt:lpstr>
      <vt:lpstr>马来西亚</vt:lpstr>
      <vt:lpstr>越南</vt:lpstr>
      <vt:lpstr>泰国</vt:lpstr>
      <vt:lpstr>关税壁垒</vt:lpstr>
      <vt:lpstr>新兴市场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2026-04-27T08:21:28Z</dcterms:modified>
</cp:coreProperties>
</file>